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Comfortaa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22" Type="http://schemas.openxmlformats.org/officeDocument/2006/relationships/font" Target="fonts/Comfortaa-bold.fntdata"/><Relationship Id="rId10" Type="http://schemas.openxmlformats.org/officeDocument/2006/relationships/slide" Target="slides/slide5.xml"/><Relationship Id="rId21" Type="http://schemas.openxmlformats.org/officeDocument/2006/relationships/font" Target="fonts/Comfortaa-regular.fntdata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596438e3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f596438e3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f596438e3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f596438e3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f596438e3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f596438e3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f596438e3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f596438e3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f596438e3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f596438e3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7e4f5f06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f7e4f5f06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8.jpg"/><Relationship Id="rId5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5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Relationship Id="rId1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2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"/>
            <a:ext cx="9144003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/>
          <p:nvPr>
            <p:ph type="ctrTitle"/>
          </p:nvPr>
        </p:nvSpPr>
        <p:spPr>
          <a:xfrm>
            <a:off x="1770888" y="1905450"/>
            <a:ext cx="6589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Comfortaa"/>
                <a:ea typeface="Comfortaa"/>
                <a:cs typeface="Comfortaa"/>
                <a:sym typeface="Comfortaa"/>
              </a:rPr>
              <a:t>Shoot for the Stars</a:t>
            </a:r>
            <a:endParaRPr sz="4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12" y="372225"/>
            <a:ext cx="5596475" cy="32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>
            <p:ph type="ctrTitle"/>
          </p:nvPr>
        </p:nvSpPr>
        <p:spPr>
          <a:xfrm>
            <a:off x="3680450" y="3236175"/>
            <a:ext cx="50175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Stellarverse Studio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15626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>
            <p:ph type="title"/>
          </p:nvPr>
        </p:nvSpPr>
        <p:spPr>
          <a:xfrm>
            <a:off x="3404400" y="506050"/>
            <a:ext cx="23352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60">
                <a:latin typeface="Comfortaa"/>
                <a:ea typeface="Comfortaa"/>
                <a:cs typeface="Comfortaa"/>
                <a:sym typeface="Comfortaa"/>
              </a:rPr>
              <a:t>On the Team</a:t>
            </a:r>
            <a:endParaRPr sz="256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4" name="Google Shape;144;p14"/>
          <p:cNvCxnSpPr/>
          <p:nvPr/>
        </p:nvCxnSpPr>
        <p:spPr>
          <a:xfrm>
            <a:off x="1316200" y="2553775"/>
            <a:ext cx="3739800" cy="8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4"/>
          <p:cNvCxnSpPr/>
          <p:nvPr/>
        </p:nvCxnSpPr>
        <p:spPr>
          <a:xfrm flipH="1" rot="10800000">
            <a:off x="5067025" y="2261800"/>
            <a:ext cx="2628000" cy="110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4"/>
          <p:cNvCxnSpPr/>
          <p:nvPr/>
        </p:nvCxnSpPr>
        <p:spPr>
          <a:xfrm rot="10800000">
            <a:off x="4865125" y="1172500"/>
            <a:ext cx="2829900" cy="108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4"/>
          <p:cNvCxnSpPr/>
          <p:nvPr/>
        </p:nvCxnSpPr>
        <p:spPr>
          <a:xfrm flipH="1">
            <a:off x="1338775" y="1161225"/>
            <a:ext cx="3526200" cy="140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4"/>
          <p:cNvSpPr txBox="1"/>
          <p:nvPr/>
        </p:nvSpPr>
        <p:spPr>
          <a:xfrm>
            <a:off x="4404550" y="3362275"/>
            <a:ext cx="168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Ethan Baxter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3966575" y="3793375"/>
            <a:ext cx="233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Programming and Integration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4"/>
          <p:cNvSpPr txBox="1"/>
          <p:nvPr/>
        </p:nvSpPr>
        <p:spPr>
          <a:xfrm>
            <a:off x="743450" y="2742475"/>
            <a:ext cx="137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Renee Bauer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4"/>
          <p:cNvSpPr txBox="1"/>
          <p:nvPr/>
        </p:nvSpPr>
        <p:spPr>
          <a:xfrm>
            <a:off x="215600" y="3173575"/>
            <a:ext cx="2560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Level Design,  Concept Art, Character Art, 3D Modeling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4"/>
          <p:cNvSpPr txBox="1"/>
          <p:nvPr/>
        </p:nvSpPr>
        <p:spPr>
          <a:xfrm>
            <a:off x="4404550" y="1399825"/>
            <a:ext cx="92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Rae Fu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4"/>
          <p:cNvSpPr txBox="1"/>
          <p:nvPr/>
        </p:nvSpPr>
        <p:spPr>
          <a:xfrm>
            <a:off x="3863350" y="1830925"/>
            <a:ext cx="200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3D Artist and Tech Artist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4"/>
          <p:cNvSpPr txBox="1"/>
          <p:nvPr/>
        </p:nvSpPr>
        <p:spPr>
          <a:xfrm>
            <a:off x="7043700" y="2407775"/>
            <a:ext cx="177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Anastasia Hinton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4"/>
          <p:cNvSpPr txBox="1"/>
          <p:nvPr/>
        </p:nvSpPr>
        <p:spPr>
          <a:xfrm>
            <a:off x="6504600" y="2765575"/>
            <a:ext cx="273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Audio, UX, Producer, Programming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"/>
            <a:ext cx="9144003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Elevator Pitch: Shoot for the Stars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2" name="Google Shape;162;p15"/>
          <p:cNvSpPr txBox="1"/>
          <p:nvPr>
            <p:ph idx="1" type="body"/>
          </p:nvPr>
        </p:nvSpPr>
        <p:spPr>
          <a:xfrm>
            <a:off x="1297500" y="936875"/>
            <a:ext cx="7038900" cy="16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Our game is a third person platformer with 2D cartoonish characters in a stylized 3D environment. The player is tasked with retrieving lost stars and returning them to their respective constellations. For each star returned, the player gets a small buff to their stats and more story will be revealed. Explore the world with a grapple hook, low gravity and jump pads while avoiding a variety of enemies. The goal of each level will be to safely return the stars without falling or dying.</a:t>
            </a:r>
            <a:endParaRPr/>
          </a:p>
        </p:txBody>
      </p:sp>
      <p:pic>
        <p:nvPicPr>
          <p:cNvPr id="163" name="Google Shape;163;p15"/>
          <p:cNvPicPr preferRelativeResize="0"/>
          <p:nvPr/>
        </p:nvPicPr>
        <p:blipFill rotWithShape="1">
          <a:blip r:embed="rId4">
            <a:alphaModFix/>
          </a:blip>
          <a:srcRect b="0" l="8941" r="0" t="0"/>
          <a:stretch/>
        </p:blipFill>
        <p:spPr>
          <a:xfrm>
            <a:off x="4474275" y="2385525"/>
            <a:ext cx="3724200" cy="20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5"/>
          <p:cNvSpPr txBox="1"/>
          <p:nvPr/>
        </p:nvSpPr>
        <p:spPr>
          <a:xfrm>
            <a:off x="1297500" y="4548675"/>
            <a:ext cx="420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Inspiration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from : Paper Mario and A Hat in Time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2571750"/>
            <a:ext cx="3097800" cy="188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"/>
            <a:ext cx="9144003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Concept Art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2" name="Google Shape;1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247" y="993250"/>
            <a:ext cx="3243824" cy="3835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8000" y="993250"/>
            <a:ext cx="3290375" cy="3835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"/>
            <a:ext cx="9144003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7"/>
          <p:cNvSpPr txBox="1"/>
          <p:nvPr>
            <p:ph type="title"/>
          </p:nvPr>
        </p:nvSpPr>
        <p:spPr>
          <a:xfrm>
            <a:off x="1297500" y="60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Vision for the Semester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0" name="Google Shape;180;p17"/>
          <p:cNvSpPr txBox="1"/>
          <p:nvPr>
            <p:ph idx="1" type="body"/>
          </p:nvPr>
        </p:nvSpPr>
        <p:spPr>
          <a:xfrm>
            <a:off x="1297500" y="1567550"/>
            <a:ext cx="3232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Essentials:                                                                                          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 fully designed and arted long level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Movement items/abilities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UI/Audio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Creatures/enemies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Animated protagonist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"/>
          <p:cNvSpPr txBox="1"/>
          <p:nvPr/>
        </p:nvSpPr>
        <p:spPr>
          <a:xfrm>
            <a:off x="4807425" y="1567550"/>
            <a:ext cx="34119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Additional: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 levels with a boss fight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Each level having a unique mechanic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Animated npc’s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Respawn points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Dialogue + Lore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Plan to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release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on Steam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1000" y="3515920"/>
            <a:ext cx="251199" cy="25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"/>
            <a:ext cx="9144003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 txBox="1"/>
          <p:nvPr>
            <p:ph type="title"/>
          </p:nvPr>
        </p:nvSpPr>
        <p:spPr>
          <a:xfrm>
            <a:off x="1273075" y="518750"/>
            <a:ext cx="35550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Production Pipeline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9" name="Google Shape;189;p18"/>
          <p:cNvSpPr txBox="1"/>
          <p:nvPr>
            <p:ph idx="1" type="body"/>
          </p:nvPr>
        </p:nvSpPr>
        <p:spPr>
          <a:xfrm>
            <a:off x="1692300" y="1202450"/>
            <a:ext cx="3083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Unreal Engine 5.3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Confluence for documentation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Jira</a:t>
            </a:r>
            <a:endParaRPr/>
          </a:p>
        </p:txBody>
      </p:sp>
      <p:sp>
        <p:nvSpPr>
          <p:cNvPr id="190" name="Google Shape;190;p18"/>
          <p:cNvSpPr txBox="1"/>
          <p:nvPr>
            <p:ph type="title"/>
          </p:nvPr>
        </p:nvSpPr>
        <p:spPr>
          <a:xfrm>
            <a:off x="4920075" y="530050"/>
            <a:ext cx="35550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Software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1" name="Google Shape;191;p18"/>
          <p:cNvSpPr txBox="1"/>
          <p:nvPr>
            <p:ph idx="1" type="body"/>
          </p:nvPr>
        </p:nvSpPr>
        <p:spPr>
          <a:xfrm>
            <a:off x="5362225" y="1213750"/>
            <a:ext cx="3083100" cy="3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Unreal Engine 5.3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Blender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Audacity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Procreate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Substance Suite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Photoshop + Illustrator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Houdini</a:t>
            </a:r>
            <a:endParaRPr/>
          </a:p>
        </p:txBody>
      </p:sp>
      <p:pic>
        <p:nvPicPr>
          <p:cNvPr id="192" name="Google Shape;1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662" y="1647112"/>
            <a:ext cx="314700" cy="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1354" y="2026752"/>
            <a:ext cx="259300" cy="253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6662" y="4113650"/>
            <a:ext cx="1048707" cy="5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2049" y="1202456"/>
            <a:ext cx="437875" cy="37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2009" y="3093350"/>
            <a:ext cx="757961" cy="4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58539" y="3929220"/>
            <a:ext cx="504925" cy="314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20075" y="3434000"/>
            <a:ext cx="581850" cy="5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06594" y="2380073"/>
            <a:ext cx="437875" cy="32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900" y="1667263"/>
            <a:ext cx="259300" cy="2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3077" y="1202454"/>
            <a:ext cx="504926" cy="4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34624" y="1990625"/>
            <a:ext cx="581842" cy="3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38363" y="2367385"/>
            <a:ext cx="345242" cy="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53626" y="2736970"/>
            <a:ext cx="314724" cy="314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"/>
            <a:ext cx="9144003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9"/>
          <p:cNvSpPr txBox="1"/>
          <p:nvPr>
            <p:ph idx="1" type="body"/>
          </p:nvPr>
        </p:nvSpPr>
        <p:spPr>
          <a:xfrm>
            <a:off x="1798200" y="1802225"/>
            <a:ext cx="5993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200"/>
              <a:t>THANK YOU!</a:t>
            </a:r>
            <a:endParaRPr sz="7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